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3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5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4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9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9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9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7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B0E7-BA1B-446D-89E9-D755BD76BB6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A2F5-1491-4C65-A62C-718E6C3F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7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Animation </a:t>
            </a:r>
            <a:r>
              <a:rPr lang="en-US" dirty="0" smtClean="0"/>
              <a:t>of </a:t>
            </a:r>
            <a:r>
              <a:rPr lang="en-US" dirty="0" smtClean="0"/>
              <a:t>Reflection and Transmission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Tamer Abuelfadl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5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Incidence on a Perfect Conductor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0" y="2092870"/>
            <a:ext cx="10746750" cy="4178707"/>
          </a:xfrm>
        </p:spPr>
      </p:pic>
      <p:grpSp>
        <p:nvGrpSpPr>
          <p:cNvPr id="11" name="Group 10"/>
          <p:cNvGrpSpPr/>
          <p:nvPr/>
        </p:nvGrpSpPr>
        <p:grpSpPr>
          <a:xfrm>
            <a:off x="7032812" y="2414209"/>
            <a:ext cx="3507441" cy="1256838"/>
            <a:chOff x="7032812" y="2414209"/>
            <a:chExt cx="3507441" cy="1256838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7032812" y="2783541"/>
              <a:ext cx="1546413" cy="8875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563971" y="2414209"/>
              <a:ext cx="2976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Perfect Conductor Boundary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2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Incidence on a Perfect Conductor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2" y="2164369"/>
            <a:ext cx="11033536" cy="42902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950" y="2729693"/>
            <a:ext cx="358475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5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4" y="1841641"/>
            <a:ext cx="11448530" cy="44515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Incidence Parallel Polarization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91269" y="2478738"/>
            <a:ext cx="3167371" cy="1178862"/>
            <a:chOff x="7032812" y="2492185"/>
            <a:chExt cx="3167371" cy="1178862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7032812" y="2783541"/>
              <a:ext cx="1546413" cy="8875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23901" y="2492185"/>
              <a:ext cx="2976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Dielectric Boundary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22300" y="484187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379" y="4779632"/>
            <a:ext cx="12375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Incidence Parallel Polarization at Brewster Angle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4" y="2070240"/>
            <a:ext cx="11541219" cy="44876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024" y="2460039"/>
            <a:ext cx="3243353" cy="1292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226" y="5158808"/>
            <a:ext cx="1237595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105" y="5158808"/>
            <a:ext cx="12375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3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Polarization incidence at Critical Angle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9" y="1882588"/>
            <a:ext cx="11550719" cy="44913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231438"/>
            <a:ext cx="3243353" cy="1292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143" y="4634372"/>
            <a:ext cx="1237595" cy="49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80" y="4634372"/>
            <a:ext cx="12375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7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Animation of Reflection and Transmission </vt:lpstr>
      <vt:lpstr>Normal Incidence on a Perfect Conductor</vt:lpstr>
      <vt:lpstr>Oblique Incidence on a Perfect Conductor</vt:lpstr>
      <vt:lpstr>Oblique Incidence Parallel Polarization</vt:lpstr>
      <vt:lpstr>Oblique Incidence Parallel Polarization at Brewster Angle</vt:lpstr>
      <vt:lpstr>Parallel Polarization incidence at Critical Angle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for Reflection</dc:title>
  <dc:creator>Tamer Abuelfadl</dc:creator>
  <cp:lastModifiedBy>Tamer Abuelfadl</cp:lastModifiedBy>
  <cp:revision>6</cp:revision>
  <dcterms:created xsi:type="dcterms:W3CDTF">2016-05-04T20:06:46Z</dcterms:created>
  <dcterms:modified xsi:type="dcterms:W3CDTF">2016-05-05T06:57:24Z</dcterms:modified>
</cp:coreProperties>
</file>